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9"/>
  </p:notesMasterIdLst>
  <p:sldIdLst>
    <p:sldId id="256" r:id="rId2"/>
    <p:sldId id="260" r:id="rId3"/>
    <p:sldId id="258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2E0BFC-8B04-4CB1-BC04-D84A5E90653B}" type="datetimeFigureOut">
              <a:rPr lang="fr-FR" smtClean="0"/>
              <a:pPr/>
              <a:t>14/11/2009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EB9C13-2C47-47FE-B9A0-95FEBBA96E1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B9C13-2C47-47FE-B9A0-95FEBBA96E1D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r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5" name="Sous-titr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1" name="Espace réservé de la date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05A52D1-DA7C-473F-B4CE-8616179DC1A2}" type="datetimeFigureOut">
              <a:rPr lang="fr-FR" smtClean="0"/>
              <a:pPr/>
              <a:t>14/11/2009</a:t>
            </a:fld>
            <a:endParaRPr lang="fr-FR"/>
          </a:p>
        </p:txBody>
      </p:sp>
      <p:sp>
        <p:nvSpPr>
          <p:cNvPr id="18" name="Espace réservé du pied de page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B921ABC-8159-40BF-B644-2A4DB365300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5A52D1-DA7C-473F-B4CE-8616179DC1A2}" type="datetimeFigureOut">
              <a:rPr lang="fr-FR" smtClean="0"/>
              <a:pPr/>
              <a:t>14/11/2009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921ABC-8159-40BF-B644-2A4DB365300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05A52D1-DA7C-473F-B4CE-8616179DC1A2}" type="datetimeFigureOut">
              <a:rPr lang="fr-FR" smtClean="0"/>
              <a:pPr/>
              <a:t>14/11/2009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B921ABC-8159-40BF-B644-2A4DB365300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5A52D1-DA7C-473F-B4CE-8616179DC1A2}" type="datetimeFigureOut">
              <a:rPr lang="fr-FR" smtClean="0"/>
              <a:pPr/>
              <a:t>14/11/2009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921ABC-8159-40BF-B644-2A4DB365300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05A52D1-DA7C-473F-B4CE-8616179DC1A2}" type="datetimeFigureOut">
              <a:rPr lang="fr-FR" smtClean="0"/>
              <a:pPr/>
              <a:t>14/11/2009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B921ABC-8159-40BF-B644-2A4DB365300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5A52D1-DA7C-473F-B4CE-8616179DC1A2}" type="datetimeFigureOut">
              <a:rPr lang="fr-FR" smtClean="0"/>
              <a:pPr/>
              <a:t>14/11/2009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921ABC-8159-40BF-B644-2A4DB365300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5A52D1-DA7C-473F-B4CE-8616179DC1A2}" type="datetimeFigureOut">
              <a:rPr lang="fr-FR" smtClean="0"/>
              <a:pPr/>
              <a:t>14/11/2009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921ABC-8159-40BF-B644-2A4DB365300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5A52D1-DA7C-473F-B4CE-8616179DC1A2}" type="datetimeFigureOut">
              <a:rPr lang="fr-FR" smtClean="0"/>
              <a:pPr/>
              <a:t>14/11/2009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921ABC-8159-40BF-B644-2A4DB365300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05A52D1-DA7C-473F-B4CE-8616179DC1A2}" type="datetimeFigureOut">
              <a:rPr lang="fr-FR" smtClean="0"/>
              <a:pPr/>
              <a:t>14/11/2009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921ABC-8159-40BF-B644-2A4DB365300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5A52D1-DA7C-473F-B4CE-8616179DC1A2}" type="datetimeFigureOut">
              <a:rPr lang="fr-FR" smtClean="0"/>
              <a:pPr/>
              <a:t>14/11/2009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921ABC-8159-40BF-B644-2A4DB365300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5A52D1-DA7C-473F-B4CE-8616179DC1A2}" type="datetimeFigureOut">
              <a:rPr lang="fr-FR" smtClean="0"/>
              <a:pPr/>
              <a:t>14/11/2009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921ABC-8159-40BF-B644-2A4DB365300B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0" name="Espace réservé pour une image 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Espace réservé du titre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1" name="Espace réservé du texte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27" name="Espace réservé de la date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05A52D1-DA7C-473F-B4CE-8616179DC1A2}" type="datetimeFigureOut">
              <a:rPr lang="fr-FR" smtClean="0"/>
              <a:pPr/>
              <a:t>14/11/2009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16" name="Espace réservé du numéro de diapositive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B921ABC-8159-40BF-B644-2A4DB365300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357554" y="928670"/>
            <a:ext cx="5419974" cy="3071834"/>
          </a:xfrm>
        </p:spPr>
        <p:txBody>
          <a:bodyPr/>
          <a:lstStyle/>
          <a:p>
            <a:r>
              <a:rPr lang="fr-FR" dirty="0" smtClean="0"/>
              <a:t>The positive discrimination in employment</a:t>
            </a:r>
            <a:endParaRPr lang="fr-FR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 smtClean="0"/>
              <a:t>Introduction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b="1" dirty="0" smtClean="0"/>
              <a:t>What does mean positive discrimination?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800" dirty="0" smtClean="0"/>
              <a:t>Positive discrimination = affirmative action</a:t>
            </a:r>
          </a:p>
          <a:p>
            <a:pPr>
              <a:buNone/>
            </a:pPr>
            <a:endParaRPr lang="en-US" sz="2400" dirty="0" smtClean="0"/>
          </a:p>
          <a:p>
            <a:pPr marL="1706563" indent="-546100">
              <a:buFont typeface="Wingdings" pitchFamily="2" charset="2"/>
              <a:buChar char="Ø"/>
            </a:pPr>
            <a:r>
              <a:rPr lang="en-US" dirty="0" smtClean="0"/>
              <a:t>Promote equal opportunity</a:t>
            </a:r>
          </a:p>
          <a:p>
            <a:pPr marL="1706563" indent="-546100">
              <a:buFont typeface="Wingdings" pitchFamily="2" charset="2"/>
              <a:buChar char="Ø"/>
            </a:pPr>
            <a:r>
              <a:rPr lang="en-US" sz="2800" dirty="0" smtClean="0"/>
              <a:t>Increase diversity</a:t>
            </a:r>
          </a:p>
          <a:p>
            <a:pPr>
              <a:buNone/>
            </a:pPr>
            <a:endParaRPr lang="fr-FR" sz="32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3714744" y="6429396"/>
            <a:ext cx="588336" cy="228600"/>
          </a:xfrm>
        </p:spPr>
        <p:txBody>
          <a:bodyPr/>
          <a:lstStyle/>
          <a:p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7072330" y="6357958"/>
            <a:ext cx="828684" cy="300054"/>
          </a:xfrm>
        </p:spPr>
        <p:txBody>
          <a:bodyPr/>
          <a:lstStyle/>
          <a:p>
            <a:r>
              <a:rPr lang="fr-FR" dirty="0" smtClean="0"/>
              <a:t>Elsa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Affirmative action’s History 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071546"/>
            <a:ext cx="7239000" cy="538419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In USA</a:t>
            </a:r>
            <a:r>
              <a:rPr lang="en-US" dirty="0" smtClean="0"/>
              <a:t>: </a:t>
            </a:r>
          </a:p>
          <a:p>
            <a:pPr marL="1787525" indent="192088">
              <a:buFont typeface="Wingdings" pitchFamily="2" charset="2"/>
              <a:buChar char="§"/>
            </a:pPr>
            <a:r>
              <a:rPr lang="en-US" dirty="0" smtClean="0"/>
              <a:t>First for slave descendant and 	   	 discriminated citizen.</a:t>
            </a:r>
          </a:p>
          <a:p>
            <a:pPr marL="1882775" indent="-95250">
              <a:buFont typeface="Wingdings" pitchFamily="2" charset="2"/>
              <a:buChar char="§"/>
            </a:pPr>
            <a:r>
              <a:rPr lang="en-US" dirty="0" smtClean="0"/>
              <a:t> Represent Black people (quotas). </a:t>
            </a:r>
          </a:p>
          <a:p>
            <a:endParaRPr lang="en-US" b="1" dirty="0" smtClean="0"/>
          </a:p>
          <a:p>
            <a:r>
              <a:rPr lang="en-US" b="1" dirty="0" smtClean="0"/>
              <a:t>In UK</a:t>
            </a:r>
            <a:r>
              <a:rPr lang="en-US" dirty="0" smtClean="0"/>
              <a:t>: </a:t>
            </a:r>
          </a:p>
          <a:p>
            <a:pPr marL="1882775" indent="-95250">
              <a:buFont typeface="Wingdings" pitchFamily="2" charset="2"/>
              <a:buChar char="§"/>
            </a:pPr>
            <a:r>
              <a:rPr lang="en-US" dirty="0" smtClean="0"/>
              <a:t> Plans to allow firms to discriminate.</a:t>
            </a:r>
          </a:p>
          <a:p>
            <a:pPr marL="1882775" indent="-95250">
              <a:buNone/>
            </a:pPr>
            <a:endParaRPr lang="en-US" dirty="0" smtClean="0"/>
          </a:p>
          <a:p>
            <a:r>
              <a:rPr lang="en-US" b="1" dirty="0" smtClean="0"/>
              <a:t>In France</a:t>
            </a:r>
            <a:r>
              <a:rPr lang="en-US" dirty="0" smtClean="0"/>
              <a:t>:</a:t>
            </a:r>
          </a:p>
          <a:p>
            <a:pPr marL="1787525" indent="0">
              <a:buFont typeface="Wingdings" pitchFamily="2" charset="2"/>
              <a:buChar char="§"/>
            </a:pPr>
            <a:r>
              <a:rPr lang="en-US" dirty="0" smtClean="0"/>
              <a:t> Law for handicapped workers in 10 July 1987. </a:t>
            </a:r>
          </a:p>
          <a:p>
            <a:pPr marL="1787525" indent="0">
              <a:buFont typeface="Wingdings" pitchFamily="2" charset="2"/>
              <a:buChar char="§"/>
            </a:pPr>
            <a:r>
              <a:rPr lang="en-US" dirty="0" smtClean="0"/>
              <a:t> ZEP/ Business School Convention (2000/2001).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3857620" y="6429396"/>
            <a:ext cx="588336" cy="228600"/>
          </a:xfrm>
        </p:spPr>
        <p:txBody>
          <a:bodyPr/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6858016" y="6357958"/>
            <a:ext cx="828684" cy="285712"/>
          </a:xfrm>
        </p:spPr>
        <p:txBody>
          <a:bodyPr/>
          <a:lstStyle/>
          <a:p>
            <a:r>
              <a:rPr lang="fr-FR" dirty="0" smtClean="0"/>
              <a:t>Marie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57158" y="-214338"/>
            <a:ext cx="7239000" cy="1034436"/>
          </a:xfrm>
        </p:spPr>
        <p:txBody>
          <a:bodyPr/>
          <a:lstStyle/>
          <a:p>
            <a:pPr algn="ctr"/>
            <a:r>
              <a:rPr lang="fr-FR" dirty="0" smtClean="0"/>
              <a:t>Pros positive discrimination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42984"/>
            <a:ext cx="7239000" cy="5312752"/>
          </a:xfrm>
        </p:spPr>
        <p:txBody>
          <a:bodyPr>
            <a:normAutofit lnSpcReduction="10000"/>
          </a:bodyPr>
          <a:lstStyle/>
          <a:p>
            <a:pPr>
              <a:buSzPct val="84000"/>
            </a:pPr>
            <a:r>
              <a:rPr lang="en-US" b="1" dirty="0" smtClean="0"/>
              <a:t>Discrimination in education:</a:t>
            </a:r>
          </a:p>
          <a:p>
            <a:pPr>
              <a:buNone/>
            </a:pPr>
            <a:endParaRPr lang="en-US" b="1" dirty="0" smtClean="0"/>
          </a:p>
          <a:p>
            <a:pPr algn="ctr">
              <a:buNone/>
            </a:pPr>
            <a:r>
              <a:rPr lang="en-US" dirty="0" smtClean="0"/>
              <a:t>Allow discriminated children to have a better instruction.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Discrimination in job:</a:t>
            </a:r>
          </a:p>
          <a:p>
            <a:pPr>
              <a:buNone/>
            </a:pPr>
            <a:endParaRPr lang="en-US" b="1" dirty="0" smtClean="0"/>
          </a:p>
          <a:p>
            <a:pPr algn="ctr">
              <a:buNone/>
            </a:pPr>
            <a:r>
              <a:rPr lang="en-US" dirty="0" smtClean="0"/>
              <a:t>Change people’s mind (team work)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Discrimination in politic:</a:t>
            </a:r>
          </a:p>
          <a:p>
            <a:pPr>
              <a:buNone/>
            </a:pPr>
            <a:endParaRPr lang="en-US" b="1" dirty="0" smtClean="0"/>
          </a:p>
          <a:p>
            <a:pPr algn="ctr">
              <a:buNone/>
            </a:pPr>
            <a:r>
              <a:rPr lang="en-US" dirty="0" smtClean="0"/>
              <a:t>Quota of women in government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3571868" y="6429396"/>
            <a:ext cx="588336" cy="228600"/>
          </a:xfrm>
        </p:spPr>
        <p:txBody>
          <a:bodyPr/>
          <a:lstStyle/>
          <a:p>
            <a:pPr algn="ctr"/>
            <a:r>
              <a:rPr lang="fr-FR" dirty="0" smtClean="0"/>
              <a:t>3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7215206" y="6357958"/>
            <a:ext cx="757246" cy="300054"/>
          </a:xfrm>
        </p:spPr>
        <p:txBody>
          <a:bodyPr/>
          <a:lstStyle/>
          <a:p>
            <a:r>
              <a:rPr lang="fr-FR" dirty="0" smtClean="0"/>
              <a:t>Muriel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0"/>
            <a:ext cx="7239000" cy="714396"/>
          </a:xfrm>
        </p:spPr>
        <p:txBody>
          <a:bodyPr/>
          <a:lstStyle/>
          <a:p>
            <a:pPr algn="ctr"/>
            <a:r>
              <a:rPr lang="fr-FR" dirty="0" smtClean="0"/>
              <a:t>Cons positive discrimination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1000108"/>
            <a:ext cx="7239000" cy="5241314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Discrimination in education</a:t>
            </a:r>
            <a:r>
              <a:rPr lang="en-US" dirty="0" smtClean="0"/>
              <a:t>:</a:t>
            </a:r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Devaluation of the diploma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Discrimination in job:</a:t>
            </a:r>
          </a:p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r>
              <a:rPr lang="en-US" dirty="0" smtClean="0"/>
              <a:t>Capabilities instead of </a:t>
            </a:r>
            <a:r>
              <a:rPr lang="en-US" dirty="0" err="1" smtClean="0"/>
              <a:t>colour</a:t>
            </a:r>
            <a:r>
              <a:rPr lang="en-US" dirty="0" smtClean="0"/>
              <a:t> or sex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Always prejudice inside </a:t>
            </a:r>
            <a:r>
              <a:rPr lang="en-US" dirty="0" smtClean="0"/>
              <a:t>firm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Discrimination in politic:</a:t>
            </a:r>
          </a:p>
          <a:p>
            <a:pPr>
              <a:buNone/>
            </a:pPr>
            <a:endParaRPr lang="en-US" b="1" dirty="0" smtClean="0"/>
          </a:p>
          <a:p>
            <a:pPr algn="ctr">
              <a:buNone/>
            </a:pPr>
            <a:r>
              <a:rPr lang="en-US" dirty="0" smtClean="0"/>
              <a:t>Lack of credibility of women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3643306" y="6429396"/>
            <a:ext cx="588336" cy="228600"/>
          </a:xfrm>
        </p:spPr>
        <p:txBody>
          <a:bodyPr/>
          <a:lstStyle/>
          <a:p>
            <a:pPr algn="ctr"/>
            <a:r>
              <a:rPr lang="fr-FR" dirty="0" smtClean="0"/>
              <a:t>4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7215206" y="6429396"/>
            <a:ext cx="685808" cy="214274"/>
          </a:xfrm>
        </p:spPr>
        <p:txBody>
          <a:bodyPr/>
          <a:lstStyle/>
          <a:p>
            <a:r>
              <a:rPr lang="fr-FR" dirty="0" smtClean="0"/>
              <a:t>Audrey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7239000" cy="820122"/>
          </a:xfrm>
        </p:spPr>
        <p:txBody>
          <a:bodyPr/>
          <a:lstStyle/>
          <a:p>
            <a:pPr algn="ctr"/>
            <a:r>
              <a:rPr lang="fr-FR" dirty="0" smtClean="0"/>
              <a:t>Conclusion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fr-FR" dirty="0" smtClean="0"/>
          </a:p>
          <a:p>
            <a:pPr algn="ctr">
              <a:buNone/>
            </a:pPr>
            <a:r>
              <a:rPr lang="fr-FR" b="1" dirty="0" smtClean="0"/>
              <a:t>Affirmative action help </a:t>
            </a:r>
            <a:r>
              <a:rPr lang="en-US" b="1" dirty="0" smtClean="0"/>
              <a:t>minority people</a:t>
            </a:r>
          </a:p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r>
              <a:rPr lang="en-US" b="1" dirty="0" smtClean="0"/>
              <a:t>But…</a:t>
            </a:r>
          </a:p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r>
              <a:rPr lang="en-US" b="1" dirty="0" smtClean="0"/>
              <a:t>Always someone will be discriminated </a:t>
            </a:r>
          </a:p>
          <a:p>
            <a:pPr algn="ctr">
              <a:buNone/>
            </a:pPr>
            <a:endParaRPr lang="fr-FR" b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3286116" y="6429396"/>
            <a:ext cx="588336" cy="228600"/>
          </a:xfrm>
        </p:spPr>
        <p:txBody>
          <a:bodyPr/>
          <a:lstStyle/>
          <a:p>
            <a:r>
              <a:rPr lang="fr-FR" dirty="0" smtClean="0"/>
              <a:t>5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7358082" y="6500834"/>
            <a:ext cx="542932" cy="214274"/>
          </a:xfrm>
        </p:spPr>
        <p:txBody>
          <a:bodyPr/>
          <a:lstStyle/>
          <a:p>
            <a:r>
              <a:rPr lang="fr-FR" dirty="0" smtClean="0"/>
              <a:t>Elsa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7239000" cy="35719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Thanks for your attention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Have you some questions or another point of view?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239</TotalTime>
  <Words>131</Words>
  <Application>Microsoft Office PowerPoint</Application>
  <PresentationFormat>Affichage à l'écran (4:3)</PresentationFormat>
  <Paragraphs>65</Paragraphs>
  <Slides>7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Opulent</vt:lpstr>
      <vt:lpstr>The positive discrimination in employment</vt:lpstr>
      <vt:lpstr>Introduction </vt:lpstr>
      <vt:lpstr>Affirmative action’s History  </vt:lpstr>
      <vt:lpstr>Pros positive discrimination</vt:lpstr>
      <vt:lpstr>Cons positive discrimination </vt:lpstr>
      <vt:lpstr>Conclusion </vt:lpstr>
      <vt:lpstr>Thanks for your attention   Have you some questions or another point of view?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positive discrimination in employment</dc:title>
  <dc:creator>asus</dc:creator>
  <cp:lastModifiedBy>Kriss</cp:lastModifiedBy>
  <cp:revision>24</cp:revision>
  <dcterms:created xsi:type="dcterms:W3CDTF">2009-11-01T14:21:30Z</dcterms:created>
  <dcterms:modified xsi:type="dcterms:W3CDTF">2009-11-14T18:42:31Z</dcterms:modified>
</cp:coreProperties>
</file>